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b442c13b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b442c13b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442c13b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b442c13b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442c13b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b442c13b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b442c13b0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b442c13b0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b442c13b0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b442c13b0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442c13b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442c13b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442c13b0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442c13b0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b442c13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b442c13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b442c13b0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b442c13b0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442c13b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442c13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442c13b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442c13b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b442c13b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b442c13b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b442c13b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b442c13b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b442c13b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b442c13b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442c13b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442c13b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Екосистема для клієнтів та терапевтів в КПТ напрямку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955" y="2057400"/>
            <a:ext cx="47625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Відчуття в тілі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 натискає на екран, появляється коло, він його тягне в те місце, де є відчуття + описує їх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/>
          <p:nvPr/>
        </p:nvSpPr>
        <p:spPr>
          <a:xfrm>
            <a:off x="1687979" y="2455075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77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4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3054721" y="2407950"/>
            <a:ext cx="12237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Поведінка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Додати поведінку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1687979" y="4540979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77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Стани СМЕР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Є три стани СМЕР запису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700" y="19489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000" y="19489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1501" y="194892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352150" y="3067000"/>
            <a:ext cx="2658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Новий. </a:t>
            </a:r>
            <a:r>
              <a:rPr lang="en" sz="1200">
                <a:solidFill>
                  <a:schemeClr val="dk1"/>
                </a:solidFill>
              </a:rPr>
              <a:t>СМЕР записаний користувачем та поки не опрацьований з психотерапевтом.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Іконка значить що погляд через чорні окуляри (деструктивне переконання).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3521000" y="3067000"/>
            <a:ext cx="2170500" cy="1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Готовий до опрацювання. </a:t>
            </a:r>
            <a:r>
              <a:rPr lang="en" sz="1200">
                <a:solidFill>
                  <a:schemeClr val="dk1"/>
                </a:solidFill>
              </a:rPr>
              <a:t>Кнопка яка значить що СМЕР не опрацьований, натиснувши її - користувач попадає на екран запису на сесію.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6234951" y="3095500"/>
            <a:ext cx="24456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Опрацьований. </a:t>
            </a:r>
            <a:r>
              <a:rPr lang="en" sz="1200">
                <a:solidFill>
                  <a:schemeClr val="dk1"/>
                </a:solidFill>
              </a:rPr>
              <a:t>СМЕР опрацьований, інтерпретація внесена.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Здоровий погляд на ситуацію, без чорних окулярів.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Неопрацьований СМЕР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СМЕР запис, який лише створився користувачем та в процесі заповнення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Опрацьований СМЕР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СМЕР був опрацьований з психотерапевтом, усі коментарі були внесені в Емотіо, були визначені когнітивні спотворення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1328825" y="2376775"/>
            <a:ext cx="9999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7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07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653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/>
          <p:nvPr/>
        </p:nvSpPr>
        <p:spPr>
          <a:xfrm>
            <a:off x="4998600" y="4034150"/>
            <a:ext cx="13359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Демонстрація занесених СМЕРів + фільтр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 має список своїх СМЕРів з індикатором пропрацьованих/непропрацьованих + фільтр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1703547" y="2209927"/>
            <a:ext cx="9999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453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Тренінги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Це моя ідея розділа де будуть тренінги які призначені користувачу як відпрацювання потрібних йому навчиок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5" y="1948925"/>
            <a:ext cx="1453151" cy="295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1683837" y="3751933"/>
            <a:ext cx="6996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4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Можливості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Єдина база терапевтів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Онлайн запис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Ведення СМЕР записів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С</a:t>
            </a:r>
            <a:r>
              <a:rPr lang="en"/>
              <a:t>итуація, емоції, думки, відчуття в тілі, поведінка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Стани СМЕР (нови, готовий до опрацювання, опрацьований)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Тренінги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Переваги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Інтерфейс з чітким протоколом запису СМЕР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Користувач може повернутись будь-коли до своїх записів та бачити своє попереднє деструктивне мислення і зразу ж нове, адаптивне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Переважно, в кожного є мобільний телефон, від так, Емотіо завжди з користувачем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Зручна функція онлайн запису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Список навичок для відпрацювання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Єдина база терапевтів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Список терапевтів зі зручним інтерфейсом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28" y="1948938"/>
            <a:ext cx="1453146" cy="295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25" y="1948925"/>
            <a:ext cx="1453151" cy="295557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683837" y="2397435"/>
            <a:ext cx="6996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Онлайн запис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Користувач, вибравши терапевта, бачить можливі години для прийому та може записатись в автоматичному режимі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5" y="1948925"/>
            <a:ext cx="1453151" cy="295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424" y="1948925"/>
            <a:ext cx="1453151" cy="295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1950" y="1920425"/>
            <a:ext cx="1453151" cy="29555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475056" y="2961560"/>
            <a:ext cx="726900" cy="11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1683837" y="2397435"/>
            <a:ext cx="6996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Ведення СМЕР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 має чітку структуру ведення СМЕР ситуацій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5" y="1948925"/>
            <a:ext cx="1453151" cy="29555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1683837" y="2397435"/>
            <a:ext cx="6996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425" y="1948925"/>
            <a:ext cx="1453151" cy="295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075" y="1948925"/>
            <a:ext cx="1453151" cy="29555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3683278" y="4506172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Ситуація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 може описати ситуацію любим зручним способом - текстом, голосом чи відео.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/>
          <p:nvPr/>
        </p:nvSpPr>
        <p:spPr>
          <a:xfrm>
            <a:off x="1688004" y="2591249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803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Емоції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Повний список емоцій + їх пояснення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1687979" y="2794079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77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425" y="1948925"/>
            <a:ext cx="1453151" cy="2955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3630404" y="3875704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Думки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Користувач додає усі думки які в його голові при ситуації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77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128" y="1948925"/>
            <a:ext cx="1453151" cy="295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1687979" y="2999876"/>
            <a:ext cx="640800" cy="12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